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68" r:id="rId16"/>
    <p:sldId id="269" r:id="rId17"/>
    <p:sldId id="270" r:id="rId18"/>
    <p:sldId id="271" r:id="rId19"/>
    <p:sldId id="273" r:id="rId20"/>
    <p:sldId id="278" r:id="rId21"/>
    <p:sldId id="274" r:id="rId22"/>
    <p:sldId id="275" r:id="rId23"/>
    <p:sldId id="276" r:id="rId24"/>
    <p:sldId id="277" r:id="rId25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9820A-9AC5-7B78-3173-D50264875540}" v="27" dt="2019-12-06T12:39:30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/>
          <p:nvPr/>
        </p:nvPicPr>
        <p:blipFill>
          <a:blip r:embed="rId15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90520" y="6273720"/>
            <a:ext cx="98928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" name="Picture 6"/>
          <p:cNvPicPr/>
          <p:nvPr/>
        </p:nvPicPr>
        <p:blipFill>
          <a:blip r:embed="rId14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-216000" y="-170280"/>
            <a:ext cx="9386640" cy="703944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88000" y="1800000"/>
            <a:ext cx="8424000" cy="309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1080000" y="2555640"/>
            <a:ext cx="73814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5400" b="1" strike="noStrike" spc="-1">
                <a:solidFill>
                  <a:srgbClr val="333333"/>
                </a:solidFill>
                <a:latin typeface="Arial"/>
              </a:rPr>
              <a:t>In our documentation </a:t>
            </a:r>
            <a:br/>
            <a:r>
              <a:rPr lang="en-GB" sz="5400" b="1" strike="noStrike" spc="-1">
                <a:solidFill>
                  <a:srgbClr val="333333"/>
                </a:solidFill>
                <a:latin typeface="Arial"/>
              </a:rPr>
              <a:t>we trust !</a:t>
            </a:r>
            <a:endParaRPr lang="en-GB" sz="5400" b="0" strike="noStrike" spc="-1">
              <a:solidFill>
                <a:srgbClr val="333333"/>
              </a:solidFill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-507960" y="1091880"/>
            <a:ext cx="934560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-507960" y="3048120"/>
            <a:ext cx="9345600" cy="55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85" name="CustomShape 5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7" name="Picture 6"/>
          <p:cNvPicPr/>
          <p:nvPr/>
        </p:nvPicPr>
        <p:blipFill>
          <a:blip r:embed="rId2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pic>
        <p:nvPicPr>
          <p:cNvPr id="128" name="Picture 127"/>
          <p:cNvPicPr/>
          <p:nvPr/>
        </p:nvPicPr>
        <p:blipFill>
          <a:blip r:embed="rId3"/>
          <a:stretch/>
        </p:blipFill>
        <p:spPr>
          <a:xfrm>
            <a:off x="-360000" y="0"/>
            <a:ext cx="11569680" cy="692964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72360" y="6553080"/>
            <a:ext cx="20577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https://pixabay.com</a:t>
            </a:r>
            <a:endParaRPr lang="en-GB" sz="1200" b="0" strike="noStrike" spc="-1">
              <a:latin typeface="Arial"/>
            </a:endParaRPr>
          </a:p>
        </p:txBody>
      </p:sp>
      <p:pic>
        <p:nvPicPr>
          <p:cNvPr id="130" name="Picture 6"/>
          <p:cNvPicPr/>
          <p:nvPr/>
        </p:nvPicPr>
        <p:blipFill>
          <a:blip r:embed="rId2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3" name="Picture 132"/>
          <p:cNvPicPr/>
          <p:nvPr/>
        </p:nvPicPr>
        <p:blipFill>
          <a:blip r:embed="rId2"/>
          <a:stretch/>
        </p:blipFill>
        <p:spPr>
          <a:xfrm>
            <a:off x="-504000" y="0"/>
            <a:ext cx="10727640" cy="7103520"/>
          </a:xfrm>
          <a:prstGeom prst="rect">
            <a:avLst/>
          </a:prstGeom>
          <a:ln>
            <a:noFill/>
          </a:ln>
        </p:spPr>
      </p:pic>
      <p:pic>
        <p:nvPicPr>
          <p:cNvPr id="134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72360" y="6553080"/>
            <a:ext cx="20577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666666"/>
                </a:solidFill>
                <a:latin typeface="Arial"/>
              </a:rPr>
              <a:t>Source: https://pixabay.com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-72000" y="0"/>
            <a:ext cx="9287640" cy="691164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pic>
        <p:nvPicPr>
          <p:cNvPr id="140" name="Picture 7"/>
          <p:cNvPicPr/>
          <p:nvPr/>
        </p:nvPicPr>
        <p:blipFill>
          <a:blip r:embed="rId4"/>
          <a:stretch/>
        </p:blipFill>
        <p:spPr>
          <a:xfrm>
            <a:off x="1055160" y="2212200"/>
            <a:ext cx="7080480" cy="189144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72000" y="6553440"/>
            <a:ext cx="323604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https://thegardener.kelkoogroup.com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  <p:pic>
        <p:nvPicPr>
          <p:cNvPr id="168" name="Picture 6"/>
          <p:cNvPicPr/>
          <p:nvPr/>
        </p:nvPicPr>
        <p:blipFill>
          <a:blip r:embed="rId2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pic>
        <p:nvPicPr>
          <p:cNvPr id="169" name="Picture 168"/>
          <p:cNvPicPr/>
          <p:nvPr/>
        </p:nvPicPr>
        <p:blipFill>
          <a:blip r:embed="rId3"/>
          <a:stretch/>
        </p:blipFill>
        <p:spPr>
          <a:xfrm>
            <a:off x="432000" y="47880"/>
            <a:ext cx="7487640" cy="6725160"/>
          </a:xfrm>
          <a:prstGeom prst="rect">
            <a:avLst/>
          </a:prstGeom>
          <a:ln>
            <a:noFill/>
          </a:ln>
        </p:spPr>
      </p:pic>
      <p:sp>
        <p:nvSpPr>
          <p:cNvPr id="170" name="CustomShape 4"/>
          <p:cNvSpPr/>
          <p:nvPr/>
        </p:nvSpPr>
        <p:spPr>
          <a:xfrm>
            <a:off x="72000" y="6554160"/>
            <a:ext cx="323604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666666"/>
                </a:solidFill>
                <a:latin typeface="Arial"/>
              </a:rPr>
              <a:t>Source: https://thegardener.kelkoogroup.com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0" y="-72000"/>
            <a:ext cx="10079640" cy="705564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72000" y="655308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  <p:pic>
        <p:nvPicPr>
          <p:cNvPr id="147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1341720" y="-72000"/>
            <a:ext cx="12195000" cy="705564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72000" y="655308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  <p:pic>
        <p:nvPicPr>
          <p:cNvPr id="153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-791640" y="-695520"/>
            <a:ext cx="11518920" cy="7678800"/>
          </a:xfrm>
          <a:prstGeom prst="rect">
            <a:avLst/>
          </a:prstGeom>
          <a:ln>
            <a:noFill/>
          </a:ln>
        </p:spPr>
      </p:pic>
      <p:pic>
        <p:nvPicPr>
          <p:cNvPr id="157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666666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-432000" y="327600"/>
            <a:ext cx="10007640" cy="6298560"/>
          </a:xfrm>
          <a:prstGeom prst="rect">
            <a:avLst/>
          </a:prstGeom>
          <a:ln>
            <a:noFill/>
          </a:ln>
        </p:spPr>
      </p:pic>
      <p:pic>
        <p:nvPicPr>
          <p:cNvPr id="163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64" name="CustomShape 4"/>
          <p:cNvSpPr/>
          <p:nvPr/>
        </p:nvSpPr>
        <p:spPr>
          <a:xfrm>
            <a:off x="72000" y="6554160"/>
            <a:ext cx="323604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666666"/>
                </a:solidFill>
                <a:latin typeface="Arial"/>
              </a:rPr>
              <a:t>Source: https://thegardener.kelkoogroup.com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3" name="Picture 172"/>
          <p:cNvPicPr/>
          <p:nvPr/>
        </p:nvPicPr>
        <p:blipFill>
          <a:blip r:embed="rId2"/>
          <a:stretch/>
        </p:blipFill>
        <p:spPr>
          <a:xfrm>
            <a:off x="-524160" y="-144000"/>
            <a:ext cx="9739080" cy="7055280"/>
          </a:xfrm>
          <a:prstGeom prst="rect">
            <a:avLst/>
          </a:prstGeom>
          <a:ln>
            <a:noFill/>
          </a:ln>
        </p:spPr>
      </p:pic>
      <p:pic>
        <p:nvPicPr>
          <p:cNvPr id="174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large machine in a field&#10;&#10;Description generated with high confidence">
            <a:extLst>
              <a:ext uri="{FF2B5EF4-FFF2-40B4-BE49-F238E27FC236}">
                <a16:creationId xmlns:a16="http://schemas.microsoft.com/office/drawing/2014/main" id="{A066DB9E-F707-4046-9872-8CA0ACAA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36653"/>
            <a:ext cx="12712700" cy="6816444"/>
          </a:xfrm>
          <a:prstGeom prst="rect">
            <a:avLst/>
          </a:prstGeom>
        </p:spPr>
      </p:pic>
      <p:sp>
        <p:nvSpPr>
          <p:cNvPr id="171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4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8475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-216000" y="0"/>
            <a:ext cx="9575280" cy="6983280"/>
          </a:xfrm>
          <a:prstGeom prst="rect">
            <a:avLst/>
          </a:prstGeom>
          <a:ln>
            <a:noFill/>
          </a:ln>
        </p:spPr>
      </p:pic>
      <p:pic>
        <p:nvPicPr>
          <p:cNvPr id="89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72000" y="6552360"/>
            <a:ext cx="15321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G. Reinhart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-504000" y="-1152000"/>
            <a:ext cx="9647640" cy="928764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  <p:pic>
        <p:nvPicPr>
          <p:cNvPr id="180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riding skis down a snow covered mountain&#10;&#10;Description generated with very high confidence">
            <a:extLst>
              <a:ext uri="{FF2B5EF4-FFF2-40B4-BE49-F238E27FC236}">
                <a16:creationId xmlns:a16="http://schemas.microsoft.com/office/drawing/2014/main" id="{3EC92C23-43C1-46E9-9579-15002118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803" y="3968"/>
            <a:ext cx="12466600" cy="7039686"/>
          </a:xfrm>
          <a:prstGeom prst="rect">
            <a:avLst/>
          </a:prstGeom>
        </p:spPr>
      </p:pic>
      <p:sp>
        <p:nvSpPr>
          <p:cNvPr id="181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  <p:pic>
        <p:nvPicPr>
          <p:cNvPr id="185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72000" y="655308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  <p:pic>
        <p:nvPicPr>
          <p:cNvPr id="190" name="Picture 189"/>
          <p:cNvPicPr/>
          <p:nvPr/>
        </p:nvPicPr>
        <p:blipFill>
          <a:blip r:embed="rId2"/>
          <a:stretch/>
        </p:blipFill>
        <p:spPr>
          <a:xfrm>
            <a:off x="-216000" y="-3377520"/>
            <a:ext cx="9359640" cy="10298880"/>
          </a:xfrm>
          <a:prstGeom prst="rect">
            <a:avLst/>
          </a:prstGeom>
          <a:ln>
            <a:noFill/>
          </a:ln>
        </p:spPr>
      </p:pic>
      <p:pic>
        <p:nvPicPr>
          <p:cNvPr id="191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72000" y="655308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92"/>
          <p:cNvPicPr/>
          <p:nvPr/>
        </p:nvPicPr>
        <p:blipFill>
          <a:blip r:embed="rId2"/>
          <a:stretch/>
        </p:blipFill>
        <p:spPr>
          <a:xfrm>
            <a:off x="-216000" y="-170280"/>
            <a:ext cx="9386640" cy="703944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288000" y="1800000"/>
            <a:ext cx="8424000" cy="30960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2"/>
          <p:cNvSpPr/>
          <p:nvPr/>
        </p:nvSpPr>
        <p:spPr>
          <a:xfrm>
            <a:off x="-507960" y="1091880"/>
            <a:ext cx="9345600" cy="189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3"/>
          <p:cNvSpPr/>
          <p:nvPr/>
        </p:nvSpPr>
        <p:spPr>
          <a:xfrm>
            <a:off x="-507960" y="3048120"/>
            <a:ext cx="9345600" cy="55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4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  <p:pic>
        <p:nvPicPr>
          <p:cNvPr id="198" name="Picture 6"/>
          <p:cNvPicPr/>
          <p:nvPr/>
        </p:nvPicPr>
        <p:blipFill>
          <a:blip r:embed="rId3"/>
          <a:stretch/>
        </p:blipFill>
        <p:spPr>
          <a:xfrm>
            <a:off x="1155240" y="2581920"/>
            <a:ext cx="6980760" cy="15940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green, cake, sitting, small&#10;&#10;Description generated with very high confidence">
            <a:extLst>
              <a:ext uri="{FF2B5EF4-FFF2-40B4-BE49-F238E27FC236}">
                <a16:creationId xmlns:a16="http://schemas.microsoft.com/office/drawing/2014/main" id="{5B2AD1D9-1F9B-4851-AF44-F76FF4B3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14" y="-2413468"/>
            <a:ext cx="10064720" cy="14908510"/>
          </a:xfrm>
          <a:prstGeom prst="rect">
            <a:avLst/>
          </a:prstGeom>
        </p:spPr>
      </p:pic>
      <p:sp>
        <p:nvSpPr>
          <p:cNvPr id="91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72000" y="655236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-432000" y="-228960"/>
            <a:ext cx="10711800" cy="7140600"/>
          </a:xfrm>
          <a:prstGeom prst="rect">
            <a:avLst/>
          </a:prstGeom>
          <a:ln>
            <a:noFill/>
          </a:ln>
        </p:spPr>
      </p:pic>
      <p:pic>
        <p:nvPicPr>
          <p:cNvPr id="99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00" name="CustomShape 3"/>
          <p:cNvSpPr/>
          <p:nvPr/>
        </p:nvSpPr>
        <p:spPr>
          <a:xfrm>
            <a:off x="72000" y="6552720"/>
            <a:ext cx="20577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https://pixabay.com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" name="Picture 102"/>
          <p:cNvPicPr/>
          <p:nvPr/>
        </p:nvPicPr>
        <p:blipFill>
          <a:blip r:embed="rId2"/>
          <a:stretch/>
        </p:blipFill>
        <p:spPr>
          <a:xfrm>
            <a:off x="-144000" y="-72000"/>
            <a:ext cx="9307440" cy="7001280"/>
          </a:xfrm>
          <a:prstGeom prst="rect">
            <a:avLst/>
          </a:prstGeom>
          <a:ln>
            <a:noFill/>
          </a:ln>
        </p:spPr>
      </p:pic>
      <p:pic>
        <p:nvPicPr>
          <p:cNvPr id="104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" name="Picture 107"/>
          <p:cNvPicPr/>
          <p:nvPr/>
        </p:nvPicPr>
        <p:blipFill>
          <a:blip r:embed="rId2"/>
          <a:stretch/>
        </p:blipFill>
        <p:spPr>
          <a:xfrm>
            <a:off x="-143640" y="-144000"/>
            <a:ext cx="9430920" cy="7703280"/>
          </a:xfrm>
          <a:prstGeom prst="rect">
            <a:avLst/>
          </a:prstGeom>
          <a:ln>
            <a:noFill/>
          </a:ln>
        </p:spPr>
      </p:pic>
      <p:pic>
        <p:nvPicPr>
          <p:cNvPr id="109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3" name="Picture 112"/>
          <p:cNvPicPr/>
          <p:nvPr/>
        </p:nvPicPr>
        <p:blipFill>
          <a:blip r:embed="rId2"/>
          <a:stretch/>
        </p:blipFill>
        <p:spPr>
          <a:xfrm>
            <a:off x="-648000" y="-767520"/>
            <a:ext cx="11159280" cy="7678800"/>
          </a:xfrm>
          <a:prstGeom prst="rect">
            <a:avLst/>
          </a:prstGeom>
          <a:ln>
            <a:noFill/>
          </a:ln>
        </p:spPr>
      </p:pic>
      <p:pic>
        <p:nvPicPr>
          <p:cNvPr id="114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-387720" y="-72000"/>
            <a:ext cx="9675000" cy="7147800"/>
          </a:xfrm>
          <a:prstGeom prst="rect">
            <a:avLst/>
          </a:prstGeom>
          <a:ln>
            <a:noFill/>
          </a:ln>
        </p:spPr>
      </p:pic>
      <p:pic>
        <p:nvPicPr>
          <p:cNvPr id="119" name="Picture 6"/>
          <p:cNvPicPr/>
          <p:nvPr/>
        </p:nvPicPr>
        <p:blipFill>
          <a:blip r:embed="rId3"/>
          <a:stretch/>
        </p:blipFill>
        <p:spPr>
          <a:xfrm>
            <a:off x="7013520" y="6273720"/>
            <a:ext cx="1900440" cy="433800"/>
          </a:xfrm>
          <a:prstGeom prst="rect">
            <a:avLst/>
          </a:prstGeom>
          <a:ln w="9360"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72000" y="6552720"/>
            <a:ext cx="234756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FFFF"/>
                </a:solidFill>
                <a:latin typeface="Arial"/>
              </a:rPr>
              <a:t>Source: https://www.pexels.com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57400" y="313560"/>
            <a:ext cx="872964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257400" y="1193760"/>
            <a:ext cx="8629200" cy="48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-8640" y="804600"/>
            <a:ext cx="9143280" cy="527220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72000" y="6553800"/>
            <a:ext cx="323604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666666"/>
                </a:solidFill>
                <a:latin typeface="Arial"/>
              </a:rPr>
              <a:t>Source: https://thegardener.kelkoogroup.com</a:t>
            </a:r>
            <a:endParaRPr lang="en-GB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Application>Microsoft Office PowerPoint</Application>
  <PresentationFormat>On-screen Show (4:3)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presentation template</dc:title>
  <dc:subject/>
  <dc:creator/>
  <dc:description/>
  <cp:lastModifiedBy/>
  <cp:revision>44</cp:revision>
  <dcterms:created xsi:type="dcterms:W3CDTF">2018-01-12T11:00:30Z</dcterms:created>
  <dcterms:modified xsi:type="dcterms:W3CDTF">2019-12-06T12:44:51Z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